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55" r:id="rId2"/>
    <p:sldId id="361" r:id="rId3"/>
    <p:sldId id="362" r:id="rId4"/>
    <p:sldId id="365" r:id="rId5"/>
    <p:sldId id="367" r:id="rId6"/>
    <p:sldId id="368" r:id="rId7"/>
    <p:sldId id="369" r:id="rId8"/>
    <p:sldId id="359" r:id="rId9"/>
    <p:sldId id="360" r:id="rId10"/>
    <p:sldId id="371" r:id="rId11"/>
    <p:sldId id="372" r:id="rId12"/>
    <p:sldId id="55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8E97F-DC1A-4CD9-8DEA-2E8A776A734B}" type="datetimeFigureOut">
              <a:rPr lang="fr-CH" smtClean="0"/>
              <a:t>05.10.2023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B894-77BA-4D22-86CC-DEE4DC21E09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849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OD - 27.06.2019</a:t>
            </a:r>
            <a:endParaRPr lang="fr-CH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OD – 05.10.2023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OD – 05.10.2023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OD – 05.10.2023</a:t>
            </a:r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OD - 05.10.2023</a:t>
            </a:r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OD - 05.10.2023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OD - 05.10.2023</a:t>
            </a:r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rgbClr val="C00000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OD - 05.10.2023</a:t>
            </a:r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OD - 05.10.2023</a:t>
            </a:r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/>
              <a:t>OD - 27.06.2019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4E07E0-BC2C-42A3-BAF4-F101FD31936E}" type="slidenum">
              <a:rPr lang="fr-CH" smtClean="0"/>
              <a:t>‹N°›</a:t>
            </a:fld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9166"/>
            <a:ext cx="1512168" cy="763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/>
  <p:txStyles>
    <p:titleStyle>
      <a:lvl1pPr algn="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rgbClr val="C00000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9247" y="850610"/>
            <a:ext cx="8229600" cy="2160240"/>
          </a:xfrm>
        </p:spPr>
        <p:txBody>
          <a:bodyPr>
            <a:normAutofit/>
          </a:bodyPr>
          <a:lstStyle/>
          <a:p>
            <a:r>
              <a:rPr lang="fr-CH" dirty="0"/>
              <a:t>Cabinet des Alpes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FABEDDA-305B-4B1C-B228-5689AEE3E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4774841" cy="35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CE321-1EAF-4D87-873E-9EB0A941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4326"/>
          </a:xfrm>
        </p:spPr>
        <p:txBody>
          <a:bodyPr>
            <a:normAutofit fontScale="90000"/>
          </a:bodyPr>
          <a:lstStyle/>
          <a:p>
            <a:r>
              <a:rPr lang="fr-CH" dirty="0"/>
              <a:t>       Modalités de collaboration très flexibles</a:t>
            </a:r>
            <a:br>
              <a:rPr lang="fr-CH" dirty="0"/>
            </a:br>
            <a:r>
              <a:rPr lang="fr-CH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0D7E4C-D51A-4C34-96F5-F9511609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OD - 05.10.2023</a:t>
            </a:r>
            <a:endParaRPr lang="fr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40140-C819-47DA-AF4A-C2A6F4D6DAE4}"/>
              </a:ext>
            </a:extLst>
          </p:cNvPr>
          <p:cNvSpPr/>
          <p:nvPr/>
        </p:nvSpPr>
        <p:spPr>
          <a:xfrm>
            <a:off x="755576" y="1844824"/>
            <a:ext cx="6984776" cy="500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Indépendant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Salarié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Mixte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% hospitalier (policlinique et ou urgence)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lvl="1">
              <a:lnSpc>
                <a:spcPct val="150000"/>
              </a:lnSpc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4090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08578-CD5B-4028-B3BD-F9F7DD48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1353CA-CE3D-444D-9211-BC47B1C1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OD - 05.10.2023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8147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68"/>
            <a:ext cx="9428921" cy="68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OD - 27.06.2019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943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960397-0A30-489A-B0A3-1B8B3BA0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Dr Daher – 05.10.2023</a:t>
            </a: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A43A6-1D44-4ABD-ACF7-31885823D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535182" cy="30177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C68C99-A619-40D8-93D8-D6B83CD19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58" y="905766"/>
            <a:ext cx="4212419" cy="28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237F0B-A2C1-480D-B5E9-252349F8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Dr Daher – 05.10.2023</a:t>
            </a: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54CDD4-F711-44C8-B02B-3A79BEFD2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4595504" cy="29876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D5CCF7-032E-4CFB-8429-CE378E15E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5436922" cy="24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CE321-1EAF-4D87-873E-9EB0A941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38138"/>
          </a:xfrm>
        </p:spPr>
        <p:txBody>
          <a:bodyPr>
            <a:normAutofit fontScale="90000"/>
          </a:bodyPr>
          <a:lstStyle/>
          <a:p>
            <a:r>
              <a:rPr lang="fr-CH" dirty="0"/>
              <a:t>       Compétences interdisciplinaires</a:t>
            </a:r>
            <a:br>
              <a:rPr lang="fr-CH" dirty="0"/>
            </a:br>
            <a:r>
              <a:rPr lang="fr-CH" dirty="0"/>
              <a:t> de premier recours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0D7E4C-D51A-4C34-96F5-F9511609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OD - 05.10.2023</a:t>
            </a:r>
            <a:endParaRPr lang="fr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40140-C819-47DA-AF4A-C2A6F4D6DAE4}"/>
              </a:ext>
            </a:extLst>
          </p:cNvPr>
          <p:cNvSpPr/>
          <p:nvPr/>
        </p:nvSpPr>
        <p:spPr>
          <a:xfrm>
            <a:off x="611560" y="2276872"/>
            <a:ext cx="8424936" cy="253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Consultation de médecine Interne Générale /médecins de famille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Consultations de psychiatrie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Consultation de gynécologie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Consultation d’ergothérapie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Consultation infirmière d’accompagnement éducatif en diabétologie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 et suivi diététique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6869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CE321-1EAF-4D87-873E-9EB0A941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4326"/>
          </a:xfrm>
        </p:spPr>
        <p:txBody>
          <a:bodyPr>
            <a:normAutofit/>
          </a:bodyPr>
          <a:lstStyle/>
          <a:p>
            <a:r>
              <a:rPr lang="fr-CH" dirty="0"/>
              <a:t>       </a:t>
            </a:r>
            <a:r>
              <a:rPr lang="fr-CH" dirty="0" err="1"/>
              <a:t>Psychaitrie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0D7E4C-D51A-4C34-96F5-F9511609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OD - 05.10.2023</a:t>
            </a:r>
            <a:endParaRPr lang="fr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40140-C819-47DA-AF4A-C2A6F4D6DAE4}"/>
              </a:ext>
            </a:extLst>
          </p:cNvPr>
          <p:cNvSpPr/>
          <p:nvPr/>
        </p:nvSpPr>
        <p:spPr>
          <a:xfrm>
            <a:off x="755576" y="1844824"/>
            <a:ext cx="6984776" cy="740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Collaboration avec le SPN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/>
              <a:t>Consultation 20% niveau CDC par l’UAP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/>
              <a:t>Supervision Dr Weber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Nouvelle consultation d’un psychiatre indépendant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/>
              <a:t>Dr Aref Azam 20%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000" dirty="0"/>
              <a:t>FMH psychiatrie et psychogériatrie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Consultation de pédopsychiatrie 10%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lvl="1">
              <a:lnSpc>
                <a:spcPct val="150000"/>
              </a:lnSpc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87288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CE321-1EAF-4D87-873E-9EB0A941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4326"/>
          </a:xfrm>
        </p:spPr>
        <p:txBody>
          <a:bodyPr>
            <a:normAutofit/>
          </a:bodyPr>
          <a:lstStyle/>
          <a:p>
            <a:r>
              <a:rPr lang="fr-CH" dirty="0"/>
              <a:t>       Gynécologie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0D7E4C-D51A-4C34-96F5-F9511609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OD - 05.10.2023</a:t>
            </a:r>
            <a:endParaRPr lang="fr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40140-C819-47DA-AF4A-C2A6F4D6DAE4}"/>
              </a:ext>
            </a:extLst>
          </p:cNvPr>
          <p:cNvSpPr/>
          <p:nvPr/>
        </p:nvSpPr>
        <p:spPr>
          <a:xfrm>
            <a:off x="755576" y="1844824"/>
            <a:ext cx="6984776" cy="736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Dre </a:t>
            </a:r>
            <a:r>
              <a:rPr lang="fr-CH" sz="2400" dirty="0" err="1"/>
              <a:t>Seraina</a:t>
            </a:r>
            <a:r>
              <a:rPr lang="fr-CH" sz="2400" dirty="0"/>
              <a:t> Lerch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/>
              <a:t>20% Gynécologue indépendant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Proximité immédiate avec le CMS et les  appartements protégés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Autres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/>
              <a:t>Diététicienne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/>
              <a:t>Ergothérapeute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/>
              <a:t>ID en diabétologie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lvl="1">
              <a:lnSpc>
                <a:spcPct val="150000"/>
              </a:lnSpc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63360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CE321-1EAF-4D87-873E-9EB0A941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4326"/>
          </a:xfrm>
        </p:spPr>
        <p:txBody>
          <a:bodyPr>
            <a:normAutofit fontScale="90000"/>
          </a:bodyPr>
          <a:lstStyle/>
          <a:p>
            <a:r>
              <a:rPr lang="fr-CH" dirty="0"/>
              <a:t>       Collaboration avec les différents services du RSBJ</a:t>
            </a:r>
            <a:br>
              <a:rPr lang="fr-CH" dirty="0"/>
            </a:br>
            <a:r>
              <a:rPr lang="fr-CH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0D7E4C-D51A-4C34-96F5-F9511609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OD - 05.10.2023</a:t>
            </a:r>
            <a:endParaRPr lang="fr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40140-C819-47DA-AF4A-C2A6F4D6DAE4}"/>
              </a:ext>
            </a:extLst>
          </p:cNvPr>
          <p:cNvSpPr/>
          <p:nvPr/>
        </p:nvSpPr>
        <p:spPr>
          <a:xfrm>
            <a:off x="755576" y="1844824"/>
            <a:ext cx="6984776" cy="6670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Radiologie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Laboratoire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Hospitalisation dont RGA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Policlinique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Urgences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400" dirty="0"/>
              <a:t>Avis spécialisés des médecins spécialisés du RSBJ et des Médecins chefs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lvl="1">
              <a:lnSpc>
                <a:spcPct val="150000"/>
              </a:lnSpc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70383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8DA53-B3C3-4259-B91A-B7047C5A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Dr Daher – 05.10.2023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C9495E-B838-4DD8-801C-E5ECB799C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60" y="1556792"/>
            <a:ext cx="3250704" cy="43342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685AB2-63FF-466E-AB23-49BDCABF4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250704" cy="43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13C9A2-49E3-4562-BAEA-18559C41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Dr Daher – 05.10.2023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F5ECE2-4391-45AD-BC4F-1FCA2766C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56" y="1858185"/>
            <a:ext cx="4188839" cy="3141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64D95D-11E4-4702-A7AA-6B7A2A08D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79" y="1348376"/>
            <a:ext cx="3290597" cy="43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8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372</TotalTime>
  <Words>181</Words>
  <Application>Microsoft Office PowerPoint</Application>
  <PresentationFormat>Affichage à l'écran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Apex</vt:lpstr>
      <vt:lpstr>Cabinet des Alpes</vt:lpstr>
      <vt:lpstr>Présentation PowerPoint</vt:lpstr>
      <vt:lpstr>Présentation PowerPoint</vt:lpstr>
      <vt:lpstr>       Compétences interdisciplinaires  de premier recours </vt:lpstr>
      <vt:lpstr>       Psychaitrie</vt:lpstr>
      <vt:lpstr>       Gynécologie </vt:lpstr>
      <vt:lpstr>       Collaboration avec les différents services du RSBJ  </vt:lpstr>
      <vt:lpstr>Présentation PowerPoint</vt:lpstr>
      <vt:lpstr>Présentation PowerPoint</vt:lpstr>
      <vt:lpstr>       Modalités de collaboration très flexibles  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Bassis</dc:creator>
  <cp:lastModifiedBy>Vaudroz Yvette</cp:lastModifiedBy>
  <cp:revision>34</cp:revision>
  <dcterms:created xsi:type="dcterms:W3CDTF">2019-06-25T08:29:32Z</dcterms:created>
  <dcterms:modified xsi:type="dcterms:W3CDTF">2023-10-05T16:03:46Z</dcterms:modified>
</cp:coreProperties>
</file>