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938"/>
  </p:normalViewPr>
  <p:slideViewPr>
    <p:cSldViewPr snapToGrid="0" snapToObjects="1">
      <p:cViewPr varScale="1">
        <p:scale>
          <a:sx n="103" d="100"/>
          <a:sy n="103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8D4D8-C45E-854A-8795-82BEEE1D0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2CD79C-0AD8-FB41-B9C6-95D46CD60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777046-0B13-CC44-BB4E-D63CE757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160C8F-8976-874F-B884-4C69172C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EEA7C0-DADE-CF40-8B75-58B84CD6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44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3164F-2051-FB46-95C6-B4F87EF8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39D46F-FE90-3A4A-AE81-B08A022B8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F8DE02-8FE9-984F-90DA-4286792D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57F8E0-71ED-7145-A796-8A00A10E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C436D0-2030-5940-B803-E6E51DFA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61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465C14-7784-574C-8629-E40596993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520260-F31E-5E44-A6E0-4A3CAB01B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6D1B8A-771E-A144-9FE2-0278DA48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B60EBC-D56E-A64C-BB6E-8882D1D3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9723A-A834-F349-B366-08382AA8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2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8BBE9-315C-B94D-BF7B-A3411A36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13E713-FDC1-1243-B5CB-A7FA3843E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EE9A17-7F04-A84E-BFBE-5E7E1704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101F95-4D47-4C4D-8397-11112E91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AACDBF-60B4-4348-B1B3-440B660D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28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B1B26-BD5F-5749-9440-372E54D7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729970-A5A5-E84A-991F-35728D96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E4C7D5-5DDD-4B44-A8BF-A201ACFC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5C76C-D539-8248-B2DB-0711B410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F87394-6DD9-A54E-8F8A-88D223AF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44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E16FF-B5C2-874D-B8B4-9D726F6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B00DC-5E51-6641-89C0-F297041CE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957001-CEA3-E24F-923C-4CD3D34E3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1E5FBF-D1AF-4F4F-BFF5-3916496F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ED38E6-6376-E54C-B505-4821AA44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11E8CF-4261-EC41-BEA0-4B149E31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66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6C573-3323-A147-9F31-137A832E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BD8099-B168-7646-8DAC-095770CD1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80115-DFB5-C040-9560-E4E112065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002C35-AE7F-AA42-9EE3-5991C06B3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F69CF7-9A1A-D048-B179-79876204C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9D9AA3-877D-EA4F-965B-6E380906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5DDA30-983B-B440-816A-CBBD7FBD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9CCF95-1971-AB4A-898C-33AB6AA9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68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B8601-5EA7-5949-8DC7-FCEE2506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E77897-97C5-B942-8AC4-C1D0A604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C268CE-389F-084A-802D-BCB74C69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467A42-F302-A14C-AD13-3AF519C6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7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7EA1A-9367-CF44-B316-7672C25C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56F2B7-7DCE-EC45-87F3-8AFE9CE0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9C465E-57C4-394D-B9F6-42FD3EB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49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1FFD8-70E0-A440-8B27-2BA6D363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2A3FB4-BD5B-DC41-B992-DF12330D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01F60D-2A0B-324F-A8CB-8FD81A5D7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EA6C5F-C4F3-9A42-91E2-9A788707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0E145F-E30C-B540-8091-3248D609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F58F60-BC15-3D41-ABE3-D94D389C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28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A412B-2BBC-A046-B684-2336CA19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39D6550-5D77-B94F-9B86-5BD35C735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A41B19-BA62-B649-96DF-8FE86A877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C8ED08-200D-7240-949D-4A935285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77342C-5E86-334E-B39E-C6D0D741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6F364F-7A4D-1F41-A231-F46402F0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B31087-6C2F-A741-ADD8-E4F9343B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47662E-C2B2-AD40-B62A-96F5790A1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577A3D-9AB5-7441-A1CE-750A6293A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C0B91-5808-5A49-B68A-518235DAC3DD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D55CC3-4C33-8948-AF60-DDD2BF0B1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72FE9F-C318-8E4C-940C-DAEF8AE57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391A-D620-2045-8A2B-4024F0288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53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B569D-2CAD-9948-A35C-099CEEA86B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Cabinet Les Tuileries de Grandson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77EA07-6C80-E54F-8267-169E791D0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8646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Dr méd. Jean-Blaise Jaccard</a:t>
            </a:r>
          </a:p>
          <a:p>
            <a:r>
              <a:rPr lang="fr-FR" dirty="0"/>
              <a:t>3, Rue des Tilleuls</a:t>
            </a:r>
          </a:p>
          <a:p>
            <a:r>
              <a:rPr lang="fr-FR" dirty="0"/>
              <a:t>1422 Les Tuileries-de-Grandson</a:t>
            </a:r>
          </a:p>
          <a:p>
            <a:r>
              <a:rPr lang="fr-FR" dirty="0" err="1"/>
              <a:t>T</a:t>
            </a:r>
            <a:r>
              <a:rPr lang="fr-FR" dirty="0"/>
              <a:t> 024 445 14 13 </a:t>
            </a:r>
          </a:p>
          <a:p>
            <a:r>
              <a:rPr lang="fr-FR" dirty="0"/>
              <a:t>@</a:t>
            </a:r>
            <a:r>
              <a:rPr lang="fr-FR" dirty="0" err="1"/>
              <a:t>jb.jaccard@svmed.ch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10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0A197-E6C4-1A45-8AB5-E3B0505F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E9A2E0-F805-134B-AE12-30798B7CA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56066"/>
          </a:xfrm>
        </p:spPr>
        <p:txBody>
          <a:bodyPr/>
          <a:lstStyle/>
          <a:p>
            <a:r>
              <a:rPr lang="fr-FR" dirty="0"/>
              <a:t>Centre du village, places de parc zone bleue</a:t>
            </a:r>
          </a:p>
          <a:p>
            <a:r>
              <a:rPr lang="fr-FR" dirty="0"/>
              <a:t>Ferme rénovée dans l’optique d’y faire un cabinet médical</a:t>
            </a:r>
          </a:p>
          <a:p>
            <a:r>
              <a:rPr lang="fr-FR" dirty="0"/>
              <a:t>104m2</a:t>
            </a:r>
          </a:p>
          <a:p>
            <a:r>
              <a:rPr lang="fr-FR" dirty="0"/>
              <a:t>Rez-de-chaussée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C028D0-978D-2F4F-881F-6B8E76EF2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83" y="3063875"/>
            <a:ext cx="656284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0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EFFE6-6A0B-3945-A597-F39E6687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872B0D-0837-DA43-ACC7-C598CFD57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1 réception: </a:t>
            </a:r>
            <a:r>
              <a:rPr lang="fr-FR"/>
              <a:t>dossiers papiers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 salle d’attente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AC6FDE-3F4B-9E44-B11B-7B507592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451" y="3429000"/>
            <a:ext cx="2838436" cy="32954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7C2B5D-2AF6-5142-B489-D3F971ADA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51" y="359656"/>
            <a:ext cx="2838436" cy="28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2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6D4B0-0F24-F04D-BBF5-DDEBB20D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952183-6C1B-CB47-9430-89B9BC2F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fr-FR" dirty="0"/>
              <a:t>1 grande salle de consultation avec 3 fenêtres</a:t>
            </a:r>
          </a:p>
          <a:p>
            <a:r>
              <a:rPr lang="fr-FR" dirty="0"/>
              <a:t>1 grande salle de soin</a:t>
            </a:r>
          </a:p>
          <a:p>
            <a:r>
              <a:rPr lang="fr-FR" dirty="0"/>
              <a:t>Salle de radiologie et de développement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A1A0DD-E7A4-C940-9CEC-0A5018A6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05" y="3429000"/>
            <a:ext cx="4240192" cy="32756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BD3E9E-9D3F-9142-B4D2-06935A28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731" y="3429000"/>
            <a:ext cx="3443709" cy="32756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04CFD43-215A-9B4C-A462-4C23F346D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575" y="3429000"/>
            <a:ext cx="3164231" cy="32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3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7B2A2-D3D4-7C48-9A51-B31AD069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D807E9-B509-E549-ACEB-BA587FA97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petite pièce pour le laboratoire</a:t>
            </a:r>
          </a:p>
          <a:p>
            <a:pPr marL="0" indent="0">
              <a:buNone/>
            </a:pPr>
            <a:r>
              <a:rPr lang="fr-FR" dirty="0"/>
              <a:t>dans le prolongement de la</a:t>
            </a:r>
          </a:p>
          <a:p>
            <a:pPr marL="0" indent="0">
              <a:buNone/>
            </a:pPr>
            <a:r>
              <a:rPr lang="fr-FR" dirty="0"/>
              <a:t>réception</a:t>
            </a:r>
          </a:p>
          <a:p>
            <a:endParaRPr lang="fr-FR" dirty="0"/>
          </a:p>
          <a:p>
            <a:r>
              <a:rPr lang="fr-FR" dirty="0"/>
              <a:t>1 WC</a:t>
            </a:r>
          </a:p>
          <a:p>
            <a:r>
              <a:rPr lang="fr-FR" dirty="0"/>
              <a:t>1 garage, 1 cave, 1 galetas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5D7919-6034-5F4D-877E-56B5C50E5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60500"/>
            <a:ext cx="579943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8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77389E-BC9D-7B42-943C-FFB98D7B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29E809-B760-4C4E-9CDF-F0C7CF40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Dr JB Jaccard souhaite prendre sa retraite en 2024</a:t>
            </a:r>
          </a:p>
          <a:p>
            <a:r>
              <a:rPr lang="fr-FR" dirty="0"/>
              <a:t>Propriétaire des locaux du cabinet et annexes</a:t>
            </a:r>
          </a:p>
          <a:p>
            <a:r>
              <a:rPr lang="fr-FR" dirty="0"/>
              <a:t>Désir vendre les locaux, pas de location</a:t>
            </a:r>
          </a:p>
          <a:p>
            <a:r>
              <a:rPr lang="fr-FR" dirty="0" err="1"/>
              <a:t>Interessé</a:t>
            </a:r>
            <a:r>
              <a:rPr lang="fr-FR" dirty="0"/>
              <a:t> à s’investir dans la transition pour que la relève soit harmonieuse</a:t>
            </a:r>
          </a:p>
        </p:txBody>
      </p:sp>
    </p:spTree>
    <p:extLst>
      <p:ext uri="{BB962C8B-B14F-4D97-AF65-F5344CB8AC3E}">
        <p14:creationId xmlns:p14="http://schemas.microsoft.com/office/powerpoint/2010/main" val="132410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16C51-3688-6A4B-A31C-A504B050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+	/Points -			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8D7332-5CA1-FB4E-94E0-E5017889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3326"/>
          </a:xfrm>
        </p:spPr>
        <p:txBody>
          <a:bodyPr>
            <a:normAutofit/>
          </a:bodyPr>
          <a:lstStyle/>
          <a:p>
            <a:r>
              <a:rPr lang="fr-FR" dirty="0"/>
              <a:t>Cabinet fonctionnel, lumineux</a:t>
            </a:r>
          </a:p>
          <a:p>
            <a:r>
              <a:rPr lang="fr-FR" dirty="0"/>
              <a:t>Patientèle fidèle et importante</a:t>
            </a:r>
          </a:p>
          <a:p>
            <a:r>
              <a:rPr lang="fr-FR" dirty="0"/>
              <a:t>Adapté pour un médecin solo/duo</a:t>
            </a:r>
          </a:p>
          <a:p>
            <a:endParaRPr lang="fr-FR" dirty="0"/>
          </a:p>
          <a:p>
            <a:r>
              <a:rPr lang="fr-FR" dirty="0"/>
              <a:t>Investissement pour achat radiologie numérisée</a:t>
            </a:r>
          </a:p>
          <a:p>
            <a:r>
              <a:rPr lang="fr-FR" dirty="0"/>
              <a:t>Informatisation du cabinet </a:t>
            </a:r>
          </a:p>
          <a:p>
            <a:r>
              <a:rPr lang="fr-FR" dirty="0" err="1"/>
              <a:t>Qqs</a:t>
            </a:r>
            <a:r>
              <a:rPr lang="fr-FR" dirty="0"/>
              <a:t> travaux d’agencement à faire si installation en duo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3037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183</Words>
  <Application>Microsoft Macintosh PowerPoint</Application>
  <PresentationFormat>Grand écran</PresentationFormat>
  <Paragraphs>44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Cabinet Les Tuileries de Grandson</vt:lpstr>
      <vt:lpstr>Situation</vt:lpstr>
      <vt:lpstr>Equipement</vt:lpstr>
      <vt:lpstr>Equipement</vt:lpstr>
      <vt:lpstr>Equipement</vt:lpstr>
      <vt:lpstr>Projet</vt:lpstr>
      <vt:lpstr>Points + /Points -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Cabinet Les Tuileries de Grandson</dc:title>
  <dc:creator>Christine Hohl Moinat</dc:creator>
  <cp:lastModifiedBy>Christine Hohl Moinat</cp:lastModifiedBy>
  <cp:revision>2</cp:revision>
  <dcterms:created xsi:type="dcterms:W3CDTF">2021-11-04T07:39:06Z</dcterms:created>
  <dcterms:modified xsi:type="dcterms:W3CDTF">2021-11-04T08:22:40Z</dcterms:modified>
</cp:coreProperties>
</file>